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3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66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1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6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5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29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8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67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6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14CE-F784-4CB6-9D98-CCD43418762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83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12BE6B-EA88-4B89-9981-8590C27C9CE1}"/>
              </a:ext>
            </a:extLst>
          </p:cNvPr>
          <p:cNvSpPr txBox="1"/>
          <p:nvPr/>
        </p:nvSpPr>
        <p:spPr>
          <a:xfrm>
            <a:off x="202051" y="964401"/>
            <a:ext cx="87398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作成上の注意</a:t>
            </a:r>
            <a:r>
              <a:rPr lang="en-US" altLang="ja-JP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endParaRPr lang="en-US" altLang="ja-JP" sz="2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ja-JP" sz="2000" dirty="0">
                <a:solidFill>
                  <a:srgbClr val="FF0000"/>
                </a:solidFill>
              </a:rPr>
              <a:t>自身が取り組んだ理科あるいは化学に関する課題</a:t>
            </a:r>
            <a:r>
              <a:rPr lang="ja-JP" altLang="en-US" sz="2000" dirty="0">
                <a:solidFill>
                  <a:srgbClr val="FF0000"/>
                </a:solidFill>
              </a:rPr>
              <a:t>について説明するためのプレゼンテーション資料を作成して下さい。</a:t>
            </a:r>
            <a:endParaRPr lang="en-US" altLang="ja-JP" sz="2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○スライドは表紙を入れて</a:t>
            </a:r>
            <a:r>
              <a:rPr lang="en-US" altLang="ja-JP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6〜7</a:t>
            </a:r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枚とし，例えば，次のような構成を推奨します。</a:t>
            </a:r>
            <a:endParaRPr lang="en-US" altLang="ja-JP" sz="2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・１ページ目は表紙。表題，氏名を記すこと。表題は，発表内容が端的にわかるものをつけること。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ページ目は，課題を行うに至った背景や目的を示す。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ページ目には，自分が行った課題の内容（実験方法など）を示す。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ページ目には，結果を示す。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ページ目には，考察を示す。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ページ目は，「何を学んだのか」がわかるように、全体としてわかったことをまとめる。いくつかを箇条書きにすると良い。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○作成のコツ</a:t>
            </a:r>
            <a:endParaRPr lang="en-US" altLang="ja-JP" sz="2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・必要に応じて図や表を使い，わかりやすく示すこと。必要に応じてどこかでスライドを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ページ増やしてもよい。 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2F9F16-80C3-4EA3-9869-C5F75792DE38}"/>
              </a:ext>
            </a:extLst>
          </p:cNvPr>
          <p:cNvSpPr txBox="1"/>
          <p:nvPr/>
        </p:nvSpPr>
        <p:spPr>
          <a:xfrm>
            <a:off x="202052" y="133404"/>
            <a:ext cx="8739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00FF"/>
                </a:solidFill>
              </a:rPr>
              <a:t>令和６年度宇都宮大学総合型選抜　工学部基盤工学科化学系　プレゼンテーション用テンプレートファイル</a:t>
            </a:r>
          </a:p>
        </p:txBody>
      </p:sp>
    </p:spTree>
    <p:extLst>
      <p:ext uri="{BB962C8B-B14F-4D97-AF65-F5344CB8AC3E}">
        <p14:creationId xmlns:p14="http://schemas.microsoft.com/office/powerpoint/2010/main" val="298846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8DDDB3-7404-42BB-A265-A7A601CFBEE4}"/>
              </a:ext>
            </a:extLst>
          </p:cNvPr>
          <p:cNvSpPr txBox="1"/>
          <p:nvPr/>
        </p:nvSpPr>
        <p:spPr>
          <a:xfrm>
            <a:off x="202052" y="531165"/>
            <a:ext cx="8739897" cy="5463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作成上の注意</a:t>
            </a:r>
            <a:r>
              <a:rPr lang="en-US" altLang="ja-JP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○事前提出プレゼンテーション資料について</a:t>
            </a:r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スライド作成には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 Power Point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等を用いてください。スライドが完成しましたら，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ファイルに変換し，画面で適切に表示されていることと、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A4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サイズで適切に印刷できることの両方を確認してください。確認できましたら，印刷物を事前提出するプレゼンテーション資料としてください。印刷する際の用紙は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OA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用紙，コピー用紙（複写用紙），プリンタ用紙などを用いること。</a:t>
            </a:r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○当日の発表について</a:t>
            </a:r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当日の発表において指定するプレゼンテーションソフトは，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Adobe Reader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のみとし，プレゼンテーションファイルは，全て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形式とします。事前提出するプレゼンテーション資料の印刷に用いた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ファイルを試験会場に持参してください。</a:t>
            </a:r>
            <a:endParaRPr lang="en-US" altLang="ja-JP" sz="1662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試験は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ファイルをフルスクリーンモードで表示し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PC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用プロジェクターにより投影して行います。あらかじめ，最新版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Adobe Reader</a:t>
            </a:r>
            <a:r>
              <a:rPr lang="ja-JP" altLang="en-US" sz="1662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での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動作確認をしてください。パソコンは大学側が試験会場にて用意し，個人のパソコンの持ち込みは禁止とします。</a:t>
            </a:r>
            <a:endParaRPr lang="en-US" altLang="ja-JP" sz="1662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試験会場には最新版の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Adobe Reader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をインストールした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Windows PC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を用意します。電子データをＵＳＢメモリスティック若しくは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CD-R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（ファイナライズされたもの）に保存し持参してください。それ以外のメディアは利用できません。また，ウイルスチェックを必ず事前に実施してください。サイズは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 MB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以下を目安とし，これを超える場合も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 MB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を遵守してください。</a:t>
            </a:r>
            <a:endParaRPr lang="en-US" altLang="ja-JP" sz="1662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62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なお，事前提出資料からの変更はしないでください。</a:t>
            </a:r>
            <a:endParaRPr kumimoji="1" lang="en-US" altLang="ja-JP" sz="1662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発表時間は</a:t>
            </a:r>
            <a:r>
              <a:rPr kumimoji="1"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分厳守です。</a:t>
            </a:r>
          </a:p>
        </p:txBody>
      </p:sp>
    </p:spTree>
    <p:extLst>
      <p:ext uri="{BB962C8B-B14F-4D97-AF65-F5344CB8AC3E}">
        <p14:creationId xmlns:p14="http://schemas.microsoft.com/office/powerpoint/2010/main" val="241585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319F8A-AEC2-40C8-B475-669E179CC866}"/>
              </a:ext>
            </a:extLst>
          </p:cNvPr>
          <p:cNvSpPr txBox="1"/>
          <p:nvPr/>
        </p:nvSpPr>
        <p:spPr>
          <a:xfrm>
            <a:off x="3528482" y="2090582"/>
            <a:ext cx="1319592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表題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189A4A3-292A-45AC-B8E7-A5D772A3BF9B}"/>
              </a:ext>
            </a:extLst>
          </p:cNvPr>
          <p:cNvSpPr txBox="1"/>
          <p:nvPr/>
        </p:nvSpPr>
        <p:spPr>
          <a:xfrm>
            <a:off x="5671502" y="5668727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氏名　</a:t>
            </a:r>
          </a:p>
        </p:txBody>
      </p:sp>
    </p:spTree>
    <p:extLst>
      <p:ext uri="{BB962C8B-B14F-4D97-AF65-F5344CB8AC3E}">
        <p14:creationId xmlns:p14="http://schemas.microsoft.com/office/powerpoint/2010/main" val="355790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488418-55B5-4591-AA0B-F098D46D22FE}"/>
              </a:ext>
            </a:extLst>
          </p:cNvPr>
          <p:cNvSpPr txBox="1"/>
          <p:nvPr/>
        </p:nvSpPr>
        <p:spPr>
          <a:xfrm>
            <a:off x="53667" y="39786"/>
            <a:ext cx="5577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スライドの題名</a:t>
            </a:r>
            <a:r>
              <a:rPr kumimoji="1" lang="en-US" altLang="ja-JP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(32</a:t>
            </a:r>
            <a:r>
              <a:rPr kumimoji="1" lang="ja-JP" altLang="en-US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ポイント文字</a:t>
            </a:r>
            <a:r>
              <a:rPr kumimoji="1" lang="en-US" altLang="ja-JP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3200" dirty="0">
              <a:solidFill>
                <a:srgbClr val="008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2353AB-5070-4138-BFC2-E81E94021BDB}"/>
              </a:ext>
            </a:extLst>
          </p:cNvPr>
          <p:cNvSpPr txBox="1"/>
          <p:nvPr/>
        </p:nvSpPr>
        <p:spPr>
          <a:xfrm>
            <a:off x="325776" y="2296167"/>
            <a:ext cx="4246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　内容</a:t>
            </a:r>
            <a:r>
              <a:rPr kumimoji="1" lang="en-US" altLang="ja-JP" sz="2400" dirty="0"/>
              <a:t>(18</a:t>
            </a:r>
            <a:r>
              <a:rPr kumimoji="1" lang="ja-JP" altLang="en-US" sz="2400" dirty="0"/>
              <a:t>～</a:t>
            </a:r>
            <a:r>
              <a:rPr kumimoji="1" lang="en-US" altLang="ja-JP" sz="2400" dirty="0"/>
              <a:t>24</a:t>
            </a:r>
            <a:r>
              <a:rPr kumimoji="1" lang="ja-JP" altLang="en-US" sz="2400" dirty="0"/>
              <a:t>ポイント文字</a:t>
            </a:r>
            <a:r>
              <a:rPr kumimoji="1" lang="en-US" altLang="ja-JP" sz="2400" dirty="0"/>
              <a:t>)</a:t>
            </a:r>
          </a:p>
          <a:p>
            <a:r>
              <a:rPr kumimoji="1" lang="ja-JP" altLang="en-US" sz="2400" dirty="0"/>
              <a:t>　これは例です。以後，各スライドとも，例えばこのような形で作成できます。</a:t>
            </a:r>
            <a:endParaRPr kumimoji="1" lang="en-US" altLang="ja-JP" sz="2400" dirty="0"/>
          </a:p>
          <a:p>
            <a:pPr algn="just"/>
            <a:r>
              <a:rPr kumimoji="1" lang="ja-JP" altLang="en-US" sz="2400" dirty="0"/>
              <a:t>　なお，このフォーマットは</a:t>
            </a:r>
            <a:r>
              <a:rPr kumimoji="1" lang="en-US" altLang="ja-JP" sz="2400" dirty="0"/>
              <a:t>A4</a:t>
            </a:r>
            <a:r>
              <a:rPr kumimoji="1" lang="ja-JP" altLang="en-US" sz="2400" dirty="0"/>
              <a:t>で作成してあります。作成後，最初の説明の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ページを削除することでプレゼンテーション資料となります。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EF116B-D07A-4534-A65F-23EA22DB4B52}"/>
              </a:ext>
            </a:extLst>
          </p:cNvPr>
          <p:cNvSpPr/>
          <p:nvPr/>
        </p:nvSpPr>
        <p:spPr>
          <a:xfrm>
            <a:off x="5212452" y="1517871"/>
            <a:ext cx="3605774" cy="4753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図表などを入れることも推奨します。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052C8B-0764-4C4E-9912-4412D297DD9F}"/>
              </a:ext>
            </a:extLst>
          </p:cNvPr>
          <p:cNvSpPr txBox="1"/>
          <p:nvPr/>
        </p:nvSpPr>
        <p:spPr>
          <a:xfrm>
            <a:off x="187543" y="1276382"/>
            <a:ext cx="425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0000FF"/>
                </a:solidFill>
              </a:rPr>
              <a:t>・小見出し</a:t>
            </a:r>
            <a:r>
              <a:rPr kumimoji="1" lang="en-US" altLang="ja-JP" sz="2800" dirty="0">
                <a:solidFill>
                  <a:srgbClr val="0000FF"/>
                </a:solidFill>
              </a:rPr>
              <a:t>(28</a:t>
            </a:r>
            <a:r>
              <a:rPr kumimoji="1" lang="ja-JP" altLang="en-US" sz="2800" dirty="0">
                <a:solidFill>
                  <a:srgbClr val="0000FF"/>
                </a:solidFill>
              </a:rPr>
              <a:t>ポイント文字</a:t>
            </a:r>
            <a:r>
              <a:rPr kumimoji="1" lang="en-US" altLang="ja-JP" sz="2800" dirty="0">
                <a:solidFill>
                  <a:srgbClr val="0000FF"/>
                </a:solidFill>
              </a:rPr>
              <a:t>)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5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8F3A2F5F-8861-4EB6-9395-BB343C16F29A}" vid="{9DA704E2-FEF2-4317-B42B-CB114F20C1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</TotalTime>
  <Words>599</Words>
  <Application>Microsoft Office PowerPoint</Application>
  <PresentationFormat>画面に合わせる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ＭＳ Ｐゴシック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剛史</dc:creator>
  <cp:lastModifiedBy>佐藤 剛史</cp:lastModifiedBy>
  <cp:revision>29</cp:revision>
  <cp:lastPrinted>2023-05-25T16:04:29Z</cp:lastPrinted>
  <dcterms:created xsi:type="dcterms:W3CDTF">2023-05-23T16:44:10Z</dcterms:created>
  <dcterms:modified xsi:type="dcterms:W3CDTF">2023-08-07T03:45:36Z</dcterms:modified>
</cp:coreProperties>
</file>